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73" r:id="rId7"/>
    <p:sldId id="260" r:id="rId8"/>
    <p:sldId id="266" r:id="rId9"/>
    <p:sldId id="267" r:id="rId10"/>
    <p:sldId id="271" r:id="rId11"/>
    <p:sldId id="272" r:id="rId12"/>
    <p:sldId id="284" r:id="rId13"/>
    <p:sldId id="285" r:id="rId14"/>
    <p:sldId id="261" r:id="rId15"/>
    <p:sldId id="264" r:id="rId16"/>
    <p:sldId id="269" r:id="rId17"/>
    <p:sldId id="270" r:id="rId18"/>
    <p:sldId id="279" r:id="rId19"/>
    <p:sldId id="280" r:id="rId20"/>
    <p:sldId id="281" r:id="rId21"/>
    <p:sldId id="283" r:id="rId22"/>
    <p:sldId id="282" r:id="rId23"/>
    <p:sldId id="265" r:id="rId24"/>
    <p:sldId id="268" r:id="rId25"/>
    <p:sldId id="262" r:id="rId26"/>
    <p:sldId id="274" r:id="rId27"/>
    <p:sldId id="278" r:id="rId28"/>
    <p:sldId id="275" r:id="rId29"/>
    <p:sldId id="276" r:id="rId30"/>
    <p:sldId id="277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92" d="100"/>
          <a:sy n="92" d="100"/>
        </p:scale>
        <p:origin x="-75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43E-11E8-462C-9D8A-EE04929DA22C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BFE-4559-4708-AB5E-2EA6A8CB95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43E-11E8-462C-9D8A-EE04929DA22C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BFE-4559-4708-AB5E-2EA6A8CB9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43E-11E8-462C-9D8A-EE04929DA22C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BFE-4559-4708-AB5E-2EA6A8CB9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43E-11E8-462C-9D8A-EE04929DA22C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BFE-4559-4708-AB5E-2EA6A8CB9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43E-11E8-462C-9D8A-EE04929DA22C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BFE-4559-4708-AB5E-2EA6A8CB9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43E-11E8-462C-9D8A-EE04929DA22C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BFE-4559-4708-AB5E-2EA6A8CB9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43E-11E8-462C-9D8A-EE04929DA22C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BFE-4559-4708-AB5E-2EA6A8CB9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43E-11E8-462C-9D8A-EE04929DA22C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BFE-4559-4708-AB5E-2EA6A8CB9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43E-11E8-462C-9D8A-EE04929DA22C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BFE-4559-4708-AB5E-2EA6A8CB9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43E-11E8-462C-9D8A-EE04929DA22C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DBFE-4559-4708-AB5E-2EA6A8CB95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FFD3B43E-11E8-462C-9D8A-EE04929DA22C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ECA8DBFE-4559-4708-AB5E-2EA6A8CB9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FD3B43E-11E8-462C-9D8A-EE04929DA22C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A8DBFE-4559-4708-AB5E-2EA6A8CB95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51670"/>
            <a:ext cx="8151440" cy="1920230"/>
          </a:xfrm>
        </p:spPr>
        <p:txBody>
          <a:bodyPr/>
          <a:lstStyle/>
          <a:p>
            <a:r>
              <a:rPr lang="en-IN" dirty="0" err="1" smtClean="0">
                <a:solidFill>
                  <a:srgbClr val="0070C0"/>
                </a:solidFill>
                <a:latin typeface="Algerian" pitchFamily="82" charset="0"/>
              </a:rPr>
              <a:t>Confest</a:t>
            </a:r>
            <a:r>
              <a:rPr lang="en-IN" dirty="0" smtClean="0">
                <a:solidFill>
                  <a:srgbClr val="0070C0"/>
                </a:solidFill>
                <a:latin typeface="Algerian" pitchFamily="82" charset="0"/>
              </a:rPr>
              <a:t> 2020</a:t>
            </a:r>
            <a:endParaRPr lang="en-US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CHRISTHMAS CELEBRATION</a:t>
            </a:r>
            <a:endParaRPr lang="en-US" dirty="0"/>
          </a:p>
        </p:txBody>
      </p:sp>
      <p:pic>
        <p:nvPicPr>
          <p:cNvPr id="4" name="Content Placeholder 3" descr="PHOTO-2020-02-20-15-09-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7614"/>
            <a:ext cx="4608511" cy="2592287"/>
          </a:xfrm>
        </p:spPr>
      </p:pic>
      <p:pic>
        <p:nvPicPr>
          <p:cNvPr id="5" name="Picture 4" descr="PHOTO-2019-12-20-21-38-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47614"/>
            <a:ext cx="4716016" cy="2655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-2020-02-20-15-09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3478"/>
            <a:ext cx="5190904" cy="2952327"/>
          </a:xfrm>
        </p:spPr>
      </p:pic>
      <p:pic>
        <p:nvPicPr>
          <p:cNvPr id="5" name="Picture 4" descr="PHOTO-2020-02-20-15-09-17 (1).jpg"/>
          <p:cNvPicPr>
            <a:picLocks noChangeAspect="1"/>
          </p:cNvPicPr>
          <p:nvPr/>
        </p:nvPicPr>
        <p:blipFill>
          <a:blip r:embed="rId3" cstate="print"/>
          <a:srcRect l="1963" b="16023"/>
          <a:stretch>
            <a:fillRect/>
          </a:stretch>
        </p:blipFill>
        <p:spPr>
          <a:xfrm>
            <a:off x="3491880" y="2859782"/>
            <a:ext cx="5477635" cy="2283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TEACHERS DAY</a:t>
            </a:r>
            <a:endParaRPr lang="en-US" dirty="0"/>
          </a:p>
        </p:txBody>
      </p:sp>
      <p:pic>
        <p:nvPicPr>
          <p:cNvPr id="4" name="Content Placeholder 3" descr="PHOTO-2019-09-05-10-55-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03598"/>
            <a:ext cx="4624916" cy="3468687"/>
          </a:xfrm>
        </p:spPr>
      </p:pic>
      <p:pic>
        <p:nvPicPr>
          <p:cNvPr id="5" name="Picture 4" descr="PHOTO-2019-09-05-10-55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872" y="1203598"/>
            <a:ext cx="4581128" cy="3435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-2019-09-05-10-55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31590"/>
            <a:ext cx="4624916" cy="3468687"/>
          </a:xfrm>
        </p:spPr>
      </p:pic>
      <p:pic>
        <p:nvPicPr>
          <p:cNvPr id="5" name="Picture 4" descr="PHOTO-2019-09-05-10-55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31590"/>
            <a:ext cx="4644008" cy="3483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B050"/>
                </a:solidFill>
              </a:rPr>
              <a:t>EARTH DAY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Content Placeholder 7" descr="PHOTO-2019-09-26-16-12-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2933" y="1331913"/>
            <a:ext cx="7138134" cy="3468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-2019-09-26-16-25-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5482796" cy="2664296"/>
          </a:xfrm>
        </p:spPr>
      </p:pic>
      <p:pic>
        <p:nvPicPr>
          <p:cNvPr id="5" name="Picture 4" descr="PHOTO-2019-09-27-11-02-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067694"/>
            <a:ext cx="5863580" cy="2931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GANDHI JAYANTHI CLEANING</a:t>
            </a:r>
            <a:endParaRPr lang="en-US" dirty="0"/>
          </a:p>
        </p:txBody>
      </p:sp>
      <p:pic>
        <p:nvPicPr>
          <p:cNvPr id="4" name="Content Placeholder 3" descr="PHOTO-2019-10-01-19-19-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9582"/>
            <a:ext cx="2952328" cy="3936438"/>
          </a:xfrm>
        </p:spPr>
      </p:pic>
      <p:pic>
        <p:nvPicPr>
          <p:cNvPr id="5" name="Picture 4" descr="PHOTO-2020-02-20-15-18-5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131590"/>
            <a:ext cx="4869160" cy="365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-2020-02-20-15-18-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31590"/>
            <a:ext cx="4517412" cy="3388059"/>
          </a:xfrm>
        </p:spPr>
      </p:pic>
      <p:pic>
        <p:nvPicPr>
          <p:cNvPr id="5" name="Picture 4" descr="PHOTO-2020-02-20-15-18-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8883" y="1203598"/>
            <a:ext cx="4485117" cy="336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TALENT FEST</a:t>
            </a:r>
            <a:endParaRPr lang="en-US" dirty="0"/>
          </a:p>
        </p:txBody>
      </p:sp>
      <p:pic>
        <p:nvPicPr>
          <p:cNvPr id="4" name="Content Placeholder 3" descr="PHOTO-2019-11-10-21-59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242" b="8206"/>
          <a:stretch>
            <a:fillRect/>
          </a:stretch>
        </p:blipFill>
        <p:spPr>
          <a:xfrm>
            <a:off x="467544" y="843558"/>
            <a:ext cx="7416824" cy="39077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-2019-11-16-22-48-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31590"/>
            <a:ext cx="4825999" cy="3468687"/>
          </a:xfrm>
        </p:spPr>
      </p:pic>
      <p:pic>
        <p:nvPicPr>
          <p:cNvPr id="5" name="Picture 4" descr="PHOTO-2019-11-16-21-29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8094" y="1059582"/>
            <a:ext cx="4465906" cy="353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r>
              <a:rPr lang="en-IN" dirty="0" smtClean="0">
                <a:solidFill>
                  <a:srgbClr val="0070C0"/>
                </a:solidFill>
              </a:rPr>
              <a:t>INVESTITURE CEREMONY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PHOTO-2019-07-05-22-09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1347614"/>
            <a:ext cx="5205064" cy="3468687"/>
          </a:xfrm>
        </p:spPr>
      </p:pic>
      <p:pic>
        <p:nvPicPr>
          <p:cNvPr id="5" name="Picture 4" descr="PHOTO-2019-07-05-22-08-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8857" y="1347614"/>
            <a:ext cx="5116389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-2019-11-12-15-45-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31590"/>
            <a:ext cx="4624916" cy="3468687"/>
          </a:xfrm>
        </p:spPr>
      </p:pic>
      <p:pic>
        <p:nvPicPr>
          <p:cNvPr id="5" name="Picture 4" descr="PHOTO-2019-11-18-12-07-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9479" y="1059582"/>
            <a:ext cx="470452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-2019-11-19-12-34-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31591"/>
            <a:ext cx="4512501" cy="3384376"/>
          </a:xfrm>
        </p:spPr>
      </p:pic>
      <p:pic>
        <p:nvPicPr>
          <p:cNvPr id="5" name="Picture 4" descr="PHOTO-2019-11-21-08-08-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131590"/>
            <a:ext cx="4949095" cy="336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-2019-11-19-16-00-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85" b="21290"/>
          <a:stretch>
            <a:fillRect/>
          </a:stretch>
        </p:blipFill>
        <p:spPr>
          <a:xfrm>
            <a:off x="827584" y="267494"/>
            <a:ext cx="7408590" cy="4421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CLASS TOUR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PHOTO-2019-11-05-17-52-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31590"/>
            <a:ext cx="7848872" cy="38140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-2019-11-05-17-52-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55526"/>
            <a:ext cx="8587660" cy="41730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-2019-11-08-15-37-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39502"/>
            <a:ext cx="5984866" cy="448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SPORTS DAY </a:t>
            </a:r>
            <a:endParaRPr lang="en-US" dirty="0"/>
          </a:p>
        </p:txBody>
      </p:sp>
      <p:pic>
        <p:nvPicPr>
          <p:cNvPr id="4" name="Content Placeholder 3" descr="PHOTO-2020-02-20-15-24-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75606"/>
            <a:ext cx="8726536" cy="338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-2020-02-20-15-24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83518"/>
            <a:ext cx="6774966" cy="4245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-2020-01-14-20-57-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555526"/>
            <a:ext cx="6364637" cy="38287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-2020-02-20-15-24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9502"/>
            <a:ext cx="7344369" cy="4389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HOTO-2019-07-05-22-08-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1" y="483518"/>
            <a:ext cx="6992705" cy="4659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-2020-01-14-20-57-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23551"/>
            <a:ext cx="8229600" cy="3285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-2019-07-05-22-09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29357"/>
            <a:ext cx="7224036" cy="48141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</a:t>
            </a:r>
            <a:r>
              <a:rPr lang="en-IN" dirty="0" smtClean="0">
                <a:solidFill>
                  <a:srgbClr val="0070C0"/>
                </a:solidFill>
              </a:rPr>
              <a:t>INDEPENDENCE DAY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PHOTO-2020-02-20-15-06-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3344" y="1331913"/>
            <a:ext cx="7317311" cy="3468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-2020-02-20-15-06-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5486"/>
            <a:ext cx="3570537" cy="4765681"/>
          </a:xfrm>
        </p:spPr>
      </p:pic>
      <p:pic>
        <p:nvPicPr>
          <p:cNvPr id="5" name="Picture 4" descr="PHOTO-2020-02-20-15-06-4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67494"/>
            <a:ext cx="3509179" cy="4683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ONAM CELEBRATION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PHOTO-2019-09-06-15-14-2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19622"/>
            <a:ext cx="4283968" cy="3212976"/>
          </a:xfrm>
        </p:spPr>
      </p:pic>
      <p:pic>
        <p:nvPicPr>
          <p:cNvPr id="5" name="Picture 4" descr="PHOTO-2019-09-06-15-12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2608" y="1347614"/>
            <a:ext cx="4416491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-2019-09-06-15-14-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03598"/>
            <a:ext cx="2700300" cy="3600400"/>
          </a:xfrm>
        </p:spPr>
      </p:pic>
      <p:pic>
        <p:nvPicPr>
          <p:cNvPr id="5" name="Picture 4" descr="PHOTO-2019-09-06-15-15-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113588"/>
            <a:ext cx="5109187" cy="3831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ONAM SADHYA</a:t>
            </a:r>
            <a:endParaRPr lang="en-US" dirty="0"/>
          </a:p>
        </p:txBody>
      </p:sp>
      <p:pic>
        <p:nvPicPr>
          <p:cNvPr id="4" name="Content Placeholder 3" descr="PHOTO-2019-09-06-15-16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03598"/>
            <a:ext cx="4624916" cy="3468687"/>
          </a:xfrm>
        </p:spPr>
      </p:pic>
      <p:pic>
        <p:nvPicPr>
          <p:cNvPr id="5" name="Picture 4" descr="PHOTO-2019-09-06-15-16-2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3" y="1275606"/>
            <a:ext cx="4416491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211</TotalTime>
  <Words>29</Words>
  <Application>Microsoft Office PowerPoint</Application>
  <PresentationFormat>On-screen Show (16:9)</PresentationFormat>
  <Paragraphs>13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Module</vt:lpstr>
      <vt:lpstr>Confest 2020</vt:lpstr>
      <vt:lpstr> INVESTITURE CEREMONY</vt:lpstr>
      <vt:lpstr>Slide 3</vt:lpstr>
      <vt:lpstr>Slide 4</vt:lpstr>
      <vt:lpstr>  INDEPENDENCE DAY</vt:lpstr>
      <vt:lpstr>Slide 6</vt:lpstr>
      <vt:lpstr>ONAM CELEBRATION</vt:lpstr>
      <vt:lpstr>Slide 8</vt:lpstr>
      <vt:lpstr>ONAM SADHYA</vt:lpstr>
      <vt:lpstr>CHRISTHMAS CELEBRATION</vt:lpstr>
      <vt:lpstr>Slide 11</vt:lpstr>
      <vt:lpstr>TEACHERS DAY</vt:lpstr>
      <vt:lpstr>Slide 13</vt:lpstr>
      <vt:lpstr>EARTH DAY</vt:lpstr>
      <vt:lpstr>Slide 15</vt:lpstr>
      <vt:lpstr> GANDHI JAYANTHI CLEANING</vt:lpstr>
      <vt:lpstr>Slide 17</vt:lpstr>
      <vt:lpstr>TALENT FEST</vt:lpstr>
      <vt:lpstr>Slide 19</vt:lpstr>
      <vt:lpstr>Slide 20</vt:lpstr>
      <vt:lpstr>Slide 21</vt:lpstr>
      <vt:lpstr>Slide 22</vt:lpstr>
      <vt:lpstr>CLASS TOUR</vt:lpstr>
      <vt:lpstr>Slide 24</vt:lpstr>
      <vt:lpstr>Slide 25</vt:lpstr>
      <vt:lpstr>SPORTS DAY 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Confest 2020</dc:title>
  <dc:creator>dell</dc:creator>
  <cp:lastModifiedBy>dell</cp:lastModifiedBy>
  <cp:revision>25</cp:revision>
  <dcterms:created xsi:type="dcterms:W3CDTF">2020-02-20T12:35:15Z</dcterms:created>
  <dcterms:modified xsi:type="dcterms:W3CDTF">2020-02-21T12:18:31Z</dcterms:modified>
</cp:coreProperties>
</file>